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2FA"/>
    <a:srgbClr val="C2D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la Agbaria" userId="065e7af7edd2c6fb" providerId="LiveId" clId="{EB8FEFAE-ED5C-4BEB-AA1D-9A2CC1B41342}"/>
    <pc:docChg chg="custSel addSld delSld modSld sldOrd delMainMaster">
      <pc:chgData name="Lila Agbaria" userId="065e7af7edd2c6fb" providerId="LiveId" clId="{EB8FEFAE-ED5C-4BEB-AA1D-9A2CC1B41342}" dt="2024-02-25T15:53:39.164" v="70" actId="1076"/>
      <pc:docMkLst>
        <pc:docMk/>
      </pc:docMkLst>
      <pc:sldChg chg="new del">
        <pc:chgData name="Lila Agbaria" userId="065e7af7edd2c6fb" providerId="LiveId" clId="{EB8FEFAE-ED5C-4BEB-AA1D-9A2CC1B41342}" dt="2024-02-25T15:25:38.381" v="4" actId="2696"/>
        <pc:sldMkLst>
          <pc:docMk/>
          <pc:sldMk cId="2647427372" sldId="256"/>
        </pc:sldMkLst>
      </pc:sldChg>
      <pc:sldChg chg="modSp add mod ord">
        <pc:chgData name="Lila Agbaria" userId="065e7af7edd2c6fb" providerId="LiveId" clId="{EB8FEFAE-ED5C-4BEB-AA1D-9A2CC1B41342}" dt="2024-02-25T15:51:00.747" v="59" actId="20577"/>
        <pc:sldMkLst>
          <pc:docMk/>
          <pc:sldMk cId="0" sldId="257"/>
        </pc:sldMkLst>
        <pc:spChg chg="mod">
          <ac:chgData name="Lila Agbaria" userId="065e7af7edd2c6fb" providerId="LiveId" clId="{EB8FEFAE-ED5C-4BEB-AA1D-9A2CC1B41342}" dt="2024-02-25T15:51:00.747" v="59" actId="20577"/>
          <ac:spMkLst>
            <pc:docMk/>
            <pc:sldMk cId="0" sldId="257"/>
            <ac:spMk id="4" creationId="{00000000-0000-0000-0000-000000000000}"/>
          </ac:spMkLst>
        </pc:spChg>
      </pc:sldChg>
      <pc:sldChg chg="addSp delSp modSp new mod setBg">
        <pc:chgData name="Lila Agbaria" userId="065e7af7edd2c6fb" providerId="LiveId" clId="{EB8FEFAE-ED5C-4BEB-AA1D-9A2CC1B41342}" dt="2024-02-25T15:53:39.164" v="70" actId="1076"/>
        <pc:sldMkLst>
          <pc:docMk/>
          <pc:sldMk cId="2438568098" sldId="258"/>
        </pc:sldMkLst>
        <pc:spChg chg="del">
          <ac:chgData name="Lila Agbaria" userId="065e7af7edd2c6fb" providerId="LiveId" clId="{EB8FEFAE-ED5C-4BEB-AA1D-9A2CC1B41342}" dt="2024-02-25T15:39:28.389" v="19" actId="478"/>
          <ac:spMkLst>
            <pc:docMk/>
            <pc:sldMk cId="2438568098" sldId="258"/>
            <ac:spMk id="2" creationId="{09DFCEC7-C4EF-46B1-F75D-2850ED94A94E}"/>
          </ac:spMkLst>
        </pc:spChg>
        <pc:spChg chg="del">
          <ac:chgData name="Lila Agbaria" userId="065e7af7edd2c6fb" providerId="LiveId" clId="{EB8FEFAE-ED5C-4BEB-AA1D-9A2CC1B41342}" dt="2024-02-25T15:39:30.322" v="20" actId="478"/>
          <ac:spMkLst>
            <pc:docMk/>
            <pc:sldMk cId="2438568098" sldId="258"/>
            <ac:spMk id="3" creationId="{E482125F-D2AE-499A-33F6-9DBD5432F27D}"/>
          </ac:spMkLst>
        </pc:spChg>
        <pc:picChg chg="add mod">
          <ac:chgData name="Lila Agbaria" userId="065e7af7edd2c6fb" providerId="LiveId" clId="{EB8FEFAE-ED5C-4BEB-AA1D-9A2CC1B41342}" dt="2024-02-25T15:51:43.941" v="66" actId="1076"/>
          <ac:picMkLst>
            <pc:docMk/>
            <pc:sldMk cId="2438568098" sldId="258"/>
            <ac:picMk id="2" creationId="{EEF886D2-190A-6108-F582-1DB7419B682D}"/>
          </ac:picMkLst>
        </pc:picChg>
        <pc:picChg chg="add mod">
          <ac:chgData name="Lila Agbaria" userId="065e7af7edd2c6fb" providerId="LiveId" clId="{EB8FEFAE-ED5C-4BEB-AA1D-9A2CC1B41342}" dt="2024-02-25T15:53:39.164" v="70" actId="1076"/>
          <ac:picMkLst>
            <pc:docMk/>
            <pc:sldMk cId="2438568098" sldId="258"/>
            <ac:picMk id="4" creationId="{16942A89-3D3B-A722-1A04-68E1F9935BFD}"/>
          </ac:picMkLst>
        </pc:picChg>
      </pc:sldChg>
      <pc:sldChg chg="new del">
        <pc:chgData name="Lila Agbaria" userId="065e7af7edd2c6fb" providerId="LiveId" clId="{EB8FEFAE-ED5C-4BEB-AA1D-9A2CC1B41342}" dt="2024-02-25T15:53:04.350" v="69" actId="2696"/>
        <pc:sldMkLst>
          <pc:docMk/>
          <pc:sldMk cId="2629730014" sldId="259"/>
        </pc:sldMkLst>
      </pc:sldChg>
      <pc:sldMasterChg chg="del delSldLayout">
        <pc:chgData name="Lila Agbaria" userId="065e7af7edd2c6fb" providerId="LiveId" clId="{EB8FEFAE-ED5C-4BEB-AA1D-9A2CC1B41342}" dt="2024-02-25T15:25:38.381" v="4" actId="2696"/>
        <pc:sldMasterMkLst>
          <pc:docMk/>
          <pc:sldMasterMk cId="3988328394" sldId="2147483648"/>
        </pc:sldMasterMkLst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1060748739" sldId="2147483649"/>
          </pc:sldLayoutMkLst>
        </pc:sldLayoutChg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2543284629" sldId="2147483650"/>
          </pc:sldLayoutMkLst>
        </pc:sldLayoutChg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571396867" sldId="2147483651"/>
          </pc:sldLayoutMkLst>
        </pc:sldLayoutChg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2534937418" sldId="2147483652"/>
          </pc:sldLayoutMkLst>
        </pc:sldLayoutChg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2737699309" sldId="2147483653"/>
          </pc:sldLayoutMkLst>
        </pc:sldLayoutChg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1647345152" sldId="2147483654"/>
          </pc:sldLayoutMkLst>
        </pc:sldLayoutChg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2043132786" sldId="2147483655"/>
          </pc:sldLayoutMkLst>
        </pc:sldLayoutChg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328081741" sldId="2147483656"/>
          </pc:sldLayoutMkLst>
        </pc:sldLayoutChg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2218764794" sldId="2147483657"/>
          </pc:sldLayoutMkLst>
        </pc:sldLayoutChg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875113242" sldId="2147483658"/>
          </pc:sldLayoutMkLst>
        </pc:sldLayoutChg>
        <pc:sldLayoutChg chg="del">
          <pc:chgData name="Lila Agbaria" userId="065e7af7edd2c6fb" providerId="LiveId" clId="{EB8FEFAE-ED5C-4BEB-AA1D-9A2CC1B41342}" dt="2024-02-25T15:25:38.381" v="4" actId="2696"/>
          <pc:sldLayoutMkLst>
            <pc:docMk/>
            <pc:sldMasterMk cId="3988328394" sldId="2147483648"/>
            <pc:sldLayoutMk cId="28198719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8AA8B-DE23-4023-8DF0-25276C414CF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DCCDF-4135-4706-8222-22AD02946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4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C1C3-0E95-4725-BA0F-46C602EACD42}" type="datetime1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261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4FBC-168E-468E-B451-90CE527D5398}" type="datetime1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484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74ED-E631-488E-897D-F7EAD7D99BE6}" type="datetime1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833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8088" cy="811530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F3DA-71D3-4D04-892A-B357FF069685}" type="datetime1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31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EF37-A777-4A02-ACBE-E4CE1E5D5700}" type="datetime1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378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Click to edit Master title style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5827-19A1-4215-8F79-BE609CFCEB8B}" type="datetime1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64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873F-113B-4949-9595-BD1BA7BF9EE1}" type="datetime1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94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26A6-9704-4012-AEE2-D51F8F8BC047}" type="datetime1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035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20A1-8D0D-48CB-AC74-E0DC12455C90}" type="datetime1">
              <a:rPr lang="zh-CN" altLang="en-US" smtClean="0"/>
              <a:t>2024/2/26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25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Click to edit Master title style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399A0-CC02-4E97-9E88-BA51B860019E}" type="datetime1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526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Click to edit Master title style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</a:p>
          <a:p>
            <a:pPr lvl="1"/>
            <a:r>
              <a:rPr lang="zh-CN" altLang="en-US" dirty="0"/>
              <a:t>Second level</a:t>
            </a:r>
          </a:p>
          <a:p>
            <a:pPr lvl="2"/>
            <a:r>
              <a:rPr lang="zh-CN" altLang="en-US" dirty="0"/>
              <a:t>Third level</a:t>
            </a:r>
          </a:p>
          <a:p>
            <a:pPr lvl="3"/>
            <a:r>
              <a:rPr lang="zh-CN" altLang="en-US" dirty="0"/>
              <a:t>Fourth level</a:t>
            </a:r>
          </a:p>
          <a:p>
            <a:pPr lvl="4"/>
            <a:r>
              <a:rPr lang="zh-CN" altLang="en-US" dirty="0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E1A90-ED33-4FB2-82DB-FD1055912551}" type="datetime1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985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17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606" y="5524150"/>
            <a:ext cx="8965324" cy="749245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n/>
                <a:solidFill>
                  <a:schemeClr val="tx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Presented by: “Insert your name”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525537" y="6273395"/>
            <a:ext cx="2627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dhabi" panose="01000000000000000000" pitchFamily="2" charset="-78"/>
                <a:ea typeface="+mn-ea"/>
                <a:cs typeface="Aldhabi" panose="01000000000000000000" pitchFamily="2" charset="-78"/>
              </a:rPr>
              <a:t> “Insert Date”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dhabi" panose="01000000000000000000" pitchFamily="2" charset="-78"/>
              <a:ea typeface="+mn-ea"/>
              <a:cs typeface="Aldhabi" panose="010000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59929" y="-172740"/>
            <a:ext cx="40258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dhabi" panose="01000000000000000000" pitchFamily="2" charset="-78"/>
                <a:ea typeface="+mn-ea"/>
                <a:cs typeface="Aldhabi" panose="01000000000000000000" pitchFamily="2" charset="-78"/>
              </a:rPr>
              <a:t>MedExplora Presents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dhabi" panose="01000000000000000000" pitchFamily="2" charset="-78"/>
                <a:ea typeface="+mn-ea"/>
                <a:cs typeface="Aldhabi" panose="01000000000000000000" pitchFamily="2" charset="-78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eeSerif" panose="02020603050405020304" charset="0"/>
              <a:ea typeface="+mn-ea"/>
              <a:cs typeface="FreeSerif" panose="0202060305040502030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0690" y="890312"/>
            <a:ext cx="50706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dhabi" panose="01000000000000000000" pitchFamily="2" charset="-78"/>
                <a:ea typeface="+mn-ea"/>
                <a:cs typeface="Aldhabi" panose="01000000000000000000" pitchFamily="2" charset="-78"/>
              </a:rPr>
              <a:t>Brainstorming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5167213" y="5866177"/>
            <a:ext cx="1624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Aldhabi" panose="01000000000000000000" pitchFamily="2" charset="-78"/>
                <a:cs typeface="Aldhabi" panose="01000000000000000000" pitchFamily="2" charset="-78"/>
                <a:sym typeface="+mn-ea"/>
              </a:rPr>
              <a:t>Affiliation: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dhabi" panose="01000000000000000000" pitchFamily="2" charset="-78"/>
                <a:ea typeface="+mn-ea"/>
                <a:cs typeface="Aldhabi" panose="01000000000000000000" pitchFamily="2" charset="-78"/>
                <a:sym typeface="+mn-ea"/>
              </a:rPr>
              <a:t>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dhabi" panose="01000000000000000000" pitchFamily="2" charset="-78"/>
              <a:ea typeface="+mn-ea"/>
              <a:cs typeface="Aldhabi" panose="01000000000000000000" pitchFamily="2" charset="-78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5008447" y="3773991"/>
            <a:ext cx="239367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dhabi" panose="01000000000000000000" pitchFamily="2" charset="-78"/>
                <a:ea typeface="+mn-ea"/>
                <a:cs typeface="Aldhabi" panose="01000000000000000000" pitchFamily="2" charset="-78"/>
                <a:sym typeface="+mn-ea"/>
              </a:rPr>
              <a:t>“Insert title”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dhabi" panose="01000000000000000000" pitchFamily="2" charset="-78"/>
              <a:ea typeface="+mn-ea"/>
              <a:cs typeface="Aldhabi" panose="01000000000000000000" pitchFamily="2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0B9393-E038-A57E-98C8-5ACFA87A11B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13" y="2249275"/>
            <a:ext cx="1337890" cy="17342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9B1B59F-BF1E-972B-3A09-B80B172EE15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930" y="174863"/>
            <a:ext cx="1617621" cy="120032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703671C-5EFD-8909-071F-6A155955B1FC}"/>
              </a:ext>
            </a:extLst>
          </p:cNvPr>
          <p:cNvSpPr txBox="1"/>
          <p:nvPr/>
        </p:nvSpPr>
        <p:spPr>
          <a:xfrm flipH="1">
            <a:off x="95534" y="5967688"/>
            <a:ext cx="5070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dhabi" panose="01000000000000000000" pitchFamily="2" charset="-78"/>
                <a:ea typeface="+mn-ea"/>
                <a:cs typeface="Aldhabi" panose="01000000000000000000" pitchFamily="2" charset="-78"/>
              </a:rPr>
              <a:t>N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87906F-B7B9-9419-B1CA-DD78C8368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1239" y="6329945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1</a:t>
            </a:fld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AF2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73532" y="6334919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2</a:t>
            </a:fld>
            <a:endParaRPr lang="zh-CN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942A89-3D3B-A722-1A04-68E1F9935BF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75" y="6003557"/>
            <a:ext cx="594429" cy="7705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F886D2-190A-6108-F582-1DB7419B682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97" y="6176963"/>
            <a:ext cx="804690" cy="597107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8288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宋体</vt:lpstr>
      <vt:lpstr>Aldhabi</vt:lpstr>
      <vt:lpstr>Arial</vt:lpstr>
      <vt:lpstr>Arial Black</vt:lpstr>
      <vt:lpstr>Calibri</vt:lpstr>
      <vt:lpstr>FreeSerif</vt:lpstr>
      <vt:lpstr>1_Office Theme</vt:lpstr>
      <vt:lpstr>PowerPoint Presentation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Lila Agbaria</dc:creator>
  <cp:lastModifiedBy>foad mirzaee</cp:lastModifiedBy>
  <cp:revision>4</cp:revision>
  <dcterms:created xsi:type="dcterms:W3CDTF">2024-02-25T15:25:18Z</dcterms:created>
  <dcterms:modified xsi:type="dcterms:W3CDTF">2024-02-26T11:48:11Z</dcterms:modified>
</cp:coreProperties>
</file>